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  <a:srgbClr val="62BAEA"/>
    <a:srgbClr val="8E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0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6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9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D4F-BC65-4BC2-8AB2-900E7F01FA5E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3740A2-07D0-4FEF-990C-34B6027C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5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CEDBA9-E1AC-4C5B-A796-2AC5BB45C54E}"/>
              </a:ext>
            </a:extLst>
          </p:cNvPr>
          <p:cNvCxnSpPr/>
          <p:nvPr/>
        </p:nvCxnSpPr>
        <p:spPr>
          <a:xfrm>
            <a:off x="1046745" y="13363074"/>
            <a:ext cx="180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66C404-E2C3-42BC-A3B9-23D8C5836D38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NAME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44ED4-E0F8-4A01-AE13-4241E8108B08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 NAME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EF3EF1-DD1B-4810-9217-596E2E7DCE7E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36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21E76-841E-4AEE-B35F-6C95FB96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8C215-1202-4F16-BCDD-7C47DE18F69B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5E3481-21FB-4F12-BE1E-2FB89BF864CC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FE2DE-B161-4DE2-8AC9-34BC233A130D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33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69AB0-2F84-4FC4-89C6-077BEBCFA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906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07F4B-0720-4B97-8944-6E118BE578D2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EE11F-8377-4525-8872-98B56256AE8B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6CCA2-09E0-4336-A705-ECD15D26E7A9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0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15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Tegan Oliver</dc:creator>
  <cp:lastModifiedBy>Hannah MacLellan</cp:lastModifiedBy>
  <cp:revision>12</cp:revision>
  <dcterms:created xsi:type="dcterms:W3CDTF">2022-07-26T13:06:43Z</dcterms:created>
  <dcterms:modified xsi:type="dcterms:W3CDTF">2022-09-08T08:46:06Z</dcterms:modified>
</cp:coreProperties>
</file>