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  <a:srgbClr val="62BAEA"/>
    <a:srgbClr val="8EC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9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7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5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6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33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9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781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8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10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7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CD4F-BC65-4BC2-8AB2-900E7F01FA5E}" type="datetimeFigureOut">
              <a:rPr lang="en-GB" smtClean="0"/>
              <a:t>05/09/2022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A23D-0B3D-44F4-B664-787D65AD8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8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01FB31-0DEB-4433-BDBA-B6F6F8A30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A1E29-0F0F-4BB3-B2BE-996C8D80BC87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NAME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40DB0-325D-463E-9DDF-EC74CB9D3AFF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TUTOR NAME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CA334-2CE4-4E2D-B961-A7300885B5B2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802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3AB820-4B44-4150-879C-041D35EF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9B0012-1F4D-45F8-873B-894211EC583A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D9C7F-FF43-4AFE-9E57-E25041620FBA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877C0-E220-4C2C-A0FD-9C30BD7D67AE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14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1D472E-2FDC-4B36-BCAE-99B5D304C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906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CD0A9-44BD-4737-851F-D419555E9011}"/>
              </a:ext>
            </a:extLst>
          </p:cNvPr>
          <p:cNvSpPr txBox="1"/>
          <p:nvPr/>
        </p:nvSpPr>
        <p:spPr>
          <a:xfrm>
            <a:off x="2574439" y="5714327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B5382-1310-4006-BC32-DC884BC6534D}"/>
              </a:ext>
            </a:extLst>
          </p:cNvPr>
          <p:cNvSpPr txBox="1"/>
          <p:nvPr/>
        </p:nvSpPr>
        <p:spPr>
          <a:xfrm>
            <a:off x="1295091" y="7861439"/>
            <a:ext cx="147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NAME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0FE83-AAAF-4B89-AFB9-7867FDEA4053}"/>
              </a:ext>
            </a:extLst>
          </p:cNvPr>
          <p:cNvSpPr txBox="1"/>
          <p:nvPr/>
        </p:nvSpPr>
        <p:spPr>
          <a:xfrm>
            <a:off x="4585431" y="7861439"/>
            <a:ext cx="66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92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15</Words>
  <Application>Microsoft Office PowerPoint</Application>
  <PresentationFormat>A4 Paper (210x297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Tegan Oliver</dc:creator>
  <cp:lastModifiedBy>Logan Kung</cp:lastModifiedBy>
  <cp:revision>11</cp:revision>
  <dcterms:created xsi:type="dcterms:W3CDTF">2022-07-26T13:06:43Z</dcterms:created>
  <dcterms:modified xsi:type="dcterms:W3CDTF">2022-09-05T09:40:25Z</dcterms:modified>
</cp:coreProperties>
</file>