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  <a:srgbClr val="62BAEA"/>
    <a:srgbClr val="8EC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7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5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6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33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3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9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8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8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10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7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EDED5C-F5E5-45F2-801D-47DC300C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83165-1219-4599-946F-14056F3976B7}"/>
              </a:ext>
            </a:extLst>
          </p:cNvPr>
          <p:cNvSpPr txBox="1"/>
          <p:nvPr/>
        </p:nvSpPr>
        <p:spPr>
          <a:xfrm>
            <a:off x="2574439" y="5714327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NAME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99DCB-CCDF-4613-BBF3-F52DCF075708}"/>
              </a:ext>
            </a:extLst>
          </p:cNvPr>
          <p:cNvSpPr txBox="1"/>
          <p:nvPr/>
        </p:nvSpPr>
        <p:spPr>
          <a:xfrm>
            <a:off x="1295091" y="7861439"/>
            <a:ext cx="14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TUTOR NAME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51F5D-9BD2-405F-817D-7FA71C871292}"/>
              </a:ext>
            </a:extLst>
          </p:cNvPr>
          <p:cNvSpPr txBox="1"/>
          <p:nvPr/>
        </p:nvSpPr>
        <p:spPr>
          <a:xfrm>
            <a:off x="4585431" y="7861439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6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071800-93C0-48F7-A18C-BF75D1D3B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1A9C1-F558-4885-8E0D-065066D521A4}"/>
              </a:ext>
            </a:extLst>
          </p:cNvPr>
          <p:cNvSpPr txBox="1"/>
          <p:nvPr/>
        </p:nvSpPr>
        <p:spPr>
          <a:xfrm>
            <a:off x="2574439" y="5714327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06ED4-4891-4522-9166-77656898D112}"/>
              </a:ext>
            </a:extLst>
          </p:cNvPr>
          <p:cNvSpPr txBox="1"/>
          <p:nvPr/>
        </p:nvSpPr>
        <p:spPr>
          <a:xfrm>
            <a:off x="1295091" y="7861439"/>
            <a:ext cx="14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55D50-3A69-4B4E-B9E9-587320623D11}"/>
              </a:ext>
            </a:extLst>
          </p:cNvPr>
          <p:cNvSpPr txBox="1"/>
          <p:nvPr/>
        </p:nvSpPr>
        <p:spPr>
          <a:xfrm>
            <a:off x="4585431" y="7861439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3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66CCB-42C6-4CCF-9567-525D663FB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1B65F-1A64-48D9-8DFE-986661AF9A55}"/>
              </a:ext>
            </a:extLst>
          </p:cNvPr>
          <p:cNvSpPr txBox="1"/>
          <p:nvPr/>
        </p:nvSpPr>
        <p:spPr>
          <a:xfrm>
            <a:off x="2574439" y="5714327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B17A-75F1-422B-9454-D15A266D3109}"/>
              </a:ext>
            </a:extLst>
          </p:cNvPr>
          <p:cNvSpPr txBox="1"/>
          <p:nvPr/>
        </p:nvSpPr>
        <p:spPr>
          <a:xfrm>
            <a:off x="1295091" y="7861439"/>
            <a:ext cx="14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235F2-3217-4864-915D-2E43C6AE60E6}"/>
              </a:ext>
            </a:extLst>
          </p:cNvPr>
          <p:cNvSpPr txBox="1"/>
          <p:nvPr/>
        </p:nvSpPr>
        <p:spPr>
          <a:xfrm>
            <a:off x="4585431" y="7861439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42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15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Tegan Oliver</dc:creator>
  <cp:lastModifiedBy>Logan Kung</cp:lastModifiedBy>
  <cp:revision>11</cp:revision>
  <dcterms:created xsi:type="dcterms:W3CDTF">2022-07-26T13:06:43Z</dcterms:created>
  <dcterms:modified xsi:type="dcterms:W3CDTF">2022-09-05T09:36:13Z</dcterms:modified>
</cp:coreProperties>
</file>