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600"/>
    <a:srgbClr val="62BAEA"/>
    <a:srgbClr val="8EC1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48" d="100"/>
          <a:sy n="48" d="100"/>
        </p:scale>
        <p:origin x="205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CD4F-BC65-4BC2-8AB2-900E7F01FA5E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A23D-0B3D-44F4-B664-787D65AD8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773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CD4F-BC65-4BC2-8AB2-900E7F01FA5E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A23D-0B3D-44F4-B664-787D65AD8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759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CD4F-BC65-4BC2-8AB2-900E7F01FA5E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A23D-0B3D-44F4-B664-787D65AD8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263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CD4F-BC65-4BC2-8AB2-900E7F01FA5E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A23D-0B3D-44F4-B664-787D65AD8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330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CD4F-BC65-4BC2-8AB2-900E7F01FA5E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A23D-0B3D-44F4-B664-787D65AD8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138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CD4F-BC65-4BC2-8AB2-900E7F01FA5E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A23D-0B3D-44F4-B664-787D65AD8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11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CD4F-BC65-4BC2-8AB2-900E7F01FA5E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A23D-0B3D-44F4-B664-787D65AD8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999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CD4F-BC65-4BC2-8AB2-900E7F01FA5E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A23D-0B3D-44F4-B664-787D65AD8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78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CD4F-BC65-4BC2-8AB2-900E7F01FA5E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A23D-0B3D-44F4-B664-787D65AD8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481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CD4F-BC65-4BC2-8AB2-900E7F01FA5E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A23D-0B3D-44F4-B664-787D65AD8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103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ECD4F-BC65-4BC2-8AB2-900E7F01FA5E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A23D-0B3D-44F4-B664-787D65AD8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976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ECD4F-BC65-4BC2-8AB2-900E7F01FA5E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DA23D-0B3D-44F4-B664-787D65AD8B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88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83740A2-07D0-4FEF-990C-34B6027CD8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58000" cy="9905999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ECEDBA9-E1AC-4C5B-A796-2AC5BB45C54E}"/>
              </a:ext>
            </a:extLst>
          </p:cNvPr>
          <p:cNvCxnSpPr/>
          <p:nvPr/>
        </p:nvCxnSpPr>
        <p:spPr>
          <a:xfrm>
            <a:off x="1046745" y="13363074"/>
            <a:ext cx="1800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666C404-E2C3-42BC-A3B9-23D8C5836D38}"/>
              </a:ext>
            </a:extLst>
          </p:cNvPr>
          <p:cNvSpPr txBox="1"/>
          <p:nvPr/>
        </p:nvSpPr>
        <p:spPr>
          <a:xfrm>
            <a:off x="2574439" y="5714327"/>
            <a:ext cx="1709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STUDENT NAME</a:t>
            </a:r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A144ED4-E0F8-4A01-AE13-4241E8108B08}"/>
              </a:ext>
            </a:extLst>
          </p:cNvPr>
          <p:cNvSpPr txBox="1"/>
          <p:nvPr/>
        </p:nvSpPr>
        <p:spPr>
          <a:xfrm>
            <a:off x="1295091" y="7861439"/>
            <a:ext cx="1471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TUTOR NAME</a:t>
            </a:r>
            <a:endParaRPr lang="en-GB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5EF3EF1-DD1B-4810-9217-596E2E7DCE7E}"/>
              </a:ext>
            </a:extLst>
          </p:cNvPr>
          <p:cNvSpPr txBox="1"/>
          <p:nvPr/>
        </p:nvSpPr>
        <p:spPr>
          <a:xfrm>
            <a:off x="4585431" y="7861439"/>
            <a:ext cx="663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366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5</Words>
  <Application>Microsoft Office PowerPoint</Application>
  <PresentationFormat>A4 Paper (210x297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Tegan Oliver</dc:creator>
  <cp:lastModifiedBy>Hannah MacLellan</cp:lastModifiedBy>
  <cp:revision>11</cp:revision>
  <dcterms:created xsi:type="dcterms:W3CDTF">2022-07-26T13:06:43Z</dcterms:created>
  <dcterms:modified xsi:type="dcterms:W3CDTF">2022-08-11T12:40:42Z</dcterms:modified>
</cp:coreProperties>
</file>